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316" r:id="rId5"/>
    <p:sldId id="261" r:id="rId6"/>
    <p:sldId id="304" r:id="rId7"/>
    <p:sldId id="305" r:id="rId8"/>
    <p:sldId id="31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A767E8-E05B-41D6-ADB6-EFCF08CBA9CD}" v="1" dt="2023-08-31T21:45:22.6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10A767E8-E05B-41D6-ADB6-EFCF08CBA9CD}"/>
    <pc:docChg chg="custSel addSld delSld modSld sldOrd delMainMaster">
      <pc:chgData name="Ellsworth, Tricia" userId="01d6a956-2361-406b-8257-931c99b3a1b5" providerId="ADAL" clId="{10A767E8-E05B-41D6-ADB6-EFCF08CBA9CD}" dt="2023-08-31T21:46:47.130" v="31" actId="14100"/>
      <pc:docMkLst>
        <pc:docMk/>
      </pc:docMkLst>
      <pc:sldChg chg="delSp modSp mod modClrScheme chgLayout">
        <pc:chgData name="Ellsworth, Tricia" userId="01d6a956-2361-406b-8257-931c99b3a1b5" providerId="ADAL" clId="{10A767E8-E05B-41D6-ADB6-EFCF08CBA9CD}" dt="2023-08-31T21:45:40.965" v="17" actId="1076"/>
        <pc:sldMkLst>
          <pc:docMk/>
          <pc:sldMk cId="3748188984" sldId="261"/>
        </pc:sldMkLst>
        <pc:spChg chg="del mod">
          <ac:chgData name="Ellsworth, Tricia" userId="01d6a956-2361-406b-8257-931c99b3a1b5" providerId="ADAL" clId="{10A767E8-E05B-41D6-ADB6-EFCF08CBA9CD}" dt="2023-08-31T21:45:28.221" v="13" actId="700"/>
          <ac:spMkLst>
            <pc:docMk/>
            <pc:sldMk cId="3748188984" sldId="261"/>
            <ac:spMk id="2" creationId="{CB312715-A40C-4C7F-B7E4-34BF89EF7803}"/>
          </ac:spMkLst>
        </pc:spChg>
        <pc:picChg chg="mod">
          <ac:chgData name="Ellsworth, Tricia" userId="01d6a956-2361-406b-8257-931c99b3a1b5" providerId="ADAL" clId="{10A767E8-E05B-41D6-ADB6-EFCF08CBA9CD}" dt="2023-08-31T21:45:40.965" v="17" actId="1076"/>
          <ac:picMkLst>
            <pc:docMk/>
            <pc:sldMk cId="3748188984" sldId="261"/>
            <ac:picMk id="3" creationId="{541E6F9D-92FB-4AA2-9E16-36BF0EEEB079}"/>
          </ac:picMkLst>
        </pc:picChg>
      </pc:sldChg>
      <pc:sldChg chg="del">
        <pc:chgData name="Ellsworth, Tricia" userId="01d6a956-2361-406b-8257-931c99b3a1b5" providerId="ADAL" clId="{10A767E8-E05B-41D6-ADB6-EFCF08CBA9CD}" dt="2023-08-31T21:44:42.562" v="3" actId="47"/>
        <pc:sldMkLst>
          <pc:docMk/>
          <pc:sldMk cId="2147759825" sldId="262"/>
        </pc:sldMkLst>
      </pc:sldChg>
      <pc:sldChg chg="del">
        <pc:chgData name="Ellsworth, Tricia" userId="01d6a956-2361-406b-8257-931c99b3a1b5" providerId="ADAL" clId="{10A767E8-E05B-41D6-ADB6-EFCF08CBA9CD}" dt="2023-08-31T21:44:42.562" v="3" actId="47"/>
        <pc:sldMkLst>
          <pc:docMk/>
          <pc:sldMk cId="1530443336" sldId="263"/>
        </pc:sldMkLst>
      </pc:sldChg>
      <pc:sldChg chg="del">
        <pc:chgData name="Ellsworth, Tricia" userId="01d6a956-2361-406b-8257-931c99b3a1b5" providerId="ADAL" clId="{10A767E8-E05B-41D6-ADB6-EFCF08CBA9CD}" dt="2023-08-31T21:44:42.562" v="3" actId="47"/>
        <pc:sldMkLst>
          <pc:docMk/>
          <pc:sldMk cId="2687685456" sldId="264"/>
        </pc:sldMkLst>
      </pc:sldChg>
      <pc:sldChg chg="del">
        <pc:chgData name="Ellsworth, Tricia" userId="01d6a956-2361-406b-8257-931c99b3a1b5" providerId="ADAL" clId="{10A767E8-E05B-41D6-ADB6-EFCF08CBA9CD}" dt="2023-08-31T21:43:57.174" v="0" actId="47"/>
        <pc:sldMkLst>
          <pc:docMk/>
          <pc:sldMk cId="1814004957" sldId="266"/>
        </pc:sldMkLst>
      </pc:sldChg>
      <pc:sldChg chg="del">
        <pc:chgData name="Ellsworth, Tricia" userId="01d6a956-2361-406b-8257-931c99b3a1b5" providerId="ADAL" clId="{10A767E8-E05B-41D6-ADB6-EFCF08CBA9CD}" dt="2023-08-31T21:43:57.174" v="0" actId="47"/>
        <pc:sldMkLst>
          <pc:docMk/>
          <pc:sldMk cId="716227378" sldId="267"/>
        </pc:sldMkLst>
      </pc:sldChg>
      <pc:sldChg chg="del">
        <pc:chgData name="Ellsworth, Tricia" userId="01d6a956-2361-406b-8257-931c99b3a1b5" providerId="ADAL" clId="{10A767E8-E05B-41D6-ADB6-EFCF08CBA9CD}" dt="2023-08-31T21:43:57.174" v="0" actId="47"/>
        <pc:sldMkLst>
          <pc:docMk/>
          <pc:sldMk cId="1728006442" sldId="295"/>
        </pc:sldMkLst>
      </pc:sldChg>
      <pc:sldChg chg="del">
        <pc:chgData name="Ellsworth, Tricia" userId="01d6a956-2361-406b-8257-931c99b3a1b5" providerId="ADAL" clId="{10A767E8-E05B-41D6-ADB6-EFCF08CBA9CD}" dt="2023-08-31T21:44:12.403" v="1" actId="47"/>
        <pc:sldMkLst>
          <pc:docMk/>
          <pc:sldMk cId="5909302" sldId="296"/>
        </pc:sldMkLst>
      </pc:sldChg>
      <pc:sldChg chg="del">
        <pc:chgData name="Ellsworth, Tricia" userId="01d6a956-2361-406b-8257-931c99b3a1b5" providerId="ADAL" clId="{10A767E8-E05B-41D6-ADB6-EFCF08CBA9CD}" dt="2023-08-31T21:44:12.403" v="1" actId="47"/>
        <pc:sldMkLst>
          <pc:docMk/>
          <pc:sldMk cId="812828514" sldId="297"/>
        </pc:sldMkLst>
      </pc:sldChg>
      <pc:sldChg chg="del">
        <pc:chgData name="Ellsworth, Tricia" userId="01d6a956-2361-406b-8257-931c99b3a1b5" providerId="ADAL" clId="{10A767E8-E05B-41D6-ADB6-EFCF08CBA9CD}" dt="2023-08-31T21:44:12.403" v="1" actId="47"/>
        <pc:sldMkLst>
          <pc:docMk/>
          <pc:sldMk cId="3943708529" sldId="298"/>
        </pc:sldMkLst>
      </pc:sldChg>
      <pc:sldChg chg="del">
        <pc:chgData name="Ellsworth, Tricia" userId="01d6a956-2361-406b-8257-931c99b3a1b5" providerId="ADAL" clId="{10A767E8-E05B-41D6-ADB6-EFCF08CBA9CD}" dt="2023-08-31T21:44:12.403" v="1" actId="47"/>
        <pc:sldMkLst>
          <pc:docMk/>
          <pc:sldMk cId="129115817" sldId="299"/>
        </pc:sldMkLst>
      </pc:sldChg>
      <pc:sldChg chg="del">
        <pc:chgData name="Ellsworth, Tricia" userId="01d6a956-2361-406b-8257-931c99b3a1b5" providerId="ADAL" clId="{10A767E8-E05B-41D6-ADB6-EFCF08CBA9CD}" dt="2023-08-31T21:44:31.684" v="2" actId="47"/>
        <pc:sldMkLst>
          <pc:docMk/>
          <pc:sldMk cId="3807805778" sldId="300"/>
        </pc:sldMkLst>
      </pc:sldChg>
      <pc:sldChg chg="del">
        <pc:chgData name="Ellsworth, Tricia" userId="01d6a956-2361-406b-8257-931c99b3a1b5" providerId="ADAL" clId="{10A767E8-E05B-41D6-ADB6-EFCF08CBA9CD}" dt="2023-08-31T21:44:31.684" v="2" actId="47"/>
        <pc:sldMkLst>
          <pc:docMk/>
          <pc:sldMk cId="477594122" sldId="301"/>
        </pc:sldMkLst>
      </pc:sldChg>
      <pc:sldChg chg="del">
        <pc:chgData name="Ellsworth, Tricia" userId="01d6a956-2361-406b-8257-931c99b3a1b5" providerId="ADAL" clId="{10A767E8-E05B-41D6-ADB6-EFCF08CBA9CD}" dt="2023-08-31T21:44:31.684" v="2" actId="47"/>
        <pc:sldMkLst>
          <pc:docMk/>
          <pc:sldMk cId="1198983863" sldId="303"/>
        </pc:sldMkLst>
      </pc:sldChg>
      <pc:sldChg chg="delSp modSp mod modClrScheme chgLayout">
        <pc:chgData name="Ellsworth, Tricia" userId="01d6a956-2361-406b-8257-931c99b3a1b5" providerId="ADAL" clId="{10A767E8-E05B-41D6-ADB6-EFCF08CBA9CD}" dt="2023-08-31T21:45:52.433" v="22" actId="1076"/>
        <pc:sldMkLst>
          <pc:docMk/>
          <pc:sldMk cId="1505400908" sldId="304"/>
        </pc:sldMkLst>
        <pc:spChg chg="del mod">
          <ac:chgData name="Ellsworth, Tricia" userId="01d6a956-2361-406b-8257-931c99b3a1b5" providerId="ADAL" clId="{10A767E8-E05B-41D6-ADB6-EFCF08CBA9CD}" dt="2023-08-31T21:45:28.221" v="13" actId="700"/>
          <ac:spMkLst>
            <pc:docMk/>
            <pc:sldMk cId="1505400908" sldId="304"/>
            <ac:spMk id="2" creationId="{CF853CD9-0A3F-4AB4-A4BE-80454387820E}"/>
          </ac:spMkLst>
        </pc:spChg>
        <pc:picChg chg="mod">
          <ac:chgData name="Ellsworth, Tricia" userId="01d6a956-2361-406b-8257-931c99b3a1b5" providerId="ADAL" clId="{10A767E8-E05B-41D6-ADB6-EFCF08CBA9CD}" dt="2023-08-31T21:45:52.433" v="22" actId="1076"/>
          <ac:picMkLst>
            <pc:docMk/>
            <pc:sldMk cId="1505400908" sldId="304"/>
            <ac:picMk id="3" creationId="{13EFA302-91F4-455B-9693-D89F89552E10}"/>
          </ac:picMkLst>
        </pc:picChg>
      </pc:sldChg>
      <pc:sldChg chg="delSp modSp mod modClrScheme chgLayout">
        <pc:chgData name="Ellsworth, Tricia" userId="01d6a956-2361-406b-8257-931c99b3a1b5" providerId="ADAL" clId="{10A767E8-E05B-41D6-ADB6-EFCF08CBA9CD}" dt="2023-08-31T21:46:47.130" v="31" actId="14100"/>
        <pc:sldMkLst>
          <pc:docMk/>
          <pc:sldMk cId="1175951569" sldId="305"/>
        </pc:sldMkLst>
        <pc:spChg chg="del mod">
          <ac:chgData name="Ellsworth, Tricia" userId="01d6a956-2361-406b-8257-931c99b3a1b5" providerId="ADAL" clId="{10A767E8-E05B-41D6-ADB6-EFCF08CBA9CD}" dt="2023-08-31T21:45:28.221" v="13" actId="700"/>
          <ac:spMkLst>
            <pc:docMk/>
            <pc:sldMk cId="1175951569" sldId="305"/>
            <ac:spMk id="2" creationId="{A02636E9-6F10-47AD-99DB-6915365BE826}"/>
          </ac:spMkLst>
        </pc:spChg>
        <pc:picChg chg="mod">
          <ac:chgData name="Ellsworth, Tricia" userId="01d6a956-2361-406b-8257-931c99b3a1b5" providerId="ADAL" clId="{10A767E8-E05B-41D6-ADB6-EFCF08CBA9CD}" dt="2023-08-31T21:46:47.130" v="31" actId="14100"/>
          <ac:picMkLst>
            <pc:docMk/>
            <pc:sldMk cId="1175951569" sldId="305"/>
            <ac:picMk id="3" creationId="{EC4BA3A1-2A3B-41DC-81FB-9A2EF778702B}"/>
          </ac:picMkLst>
        </pc:picChg>
        <pc:picChg chg="mod">
          <ac:chgData name="Ellsworth, Tricia" userId="01d6a956-2361-406b-8257-931c99b3a1b5" providerId="ADAL" clId="{10A767E8-E05B-41D6-ADB6-EFCF08CBA9CD}" dt="2023-08-31T21:46:47.130" v="31" actId="14100"/>
          <ac:picMkLst>
            <pc:docMk/>
            <pc:sldMk cId="1175951569" sldId="305"/>
            <ac:picMk id="4" creationId="{A6909BA4-69DA-488E-9D35-2E1A4DD87C00}"/>
          </ac:picMkLst>
        </pc:picChg>
      </pc:sldChg>
      <pc:sldChg chg="del">
        <pc:chgData name="Ellsworth, Tricia" userId="01d6a956-2361-406b-8257-931c99b3a1b5" providerId="ADAL" clId="{10A767E8-E05B-41D6-ADB6-EFCF08CBA9CD}" dt="2023-08-31T21:44:42.562" v="3" actId="47"/>
        <pc:sldMkLst>
          <pc:docMk/>
          <pc:sldMk cId="801488446" sldId="306"/>
        </pc:sldMkLst>
      </pc:sldChg>
      <pc:sldChg chg="del">
        <pc:chgData name="Ellsworth, Tricia" userId="01d6a956-2361-406b-8257-931c99b3a1b5" providerId="ADAL" clId="{10A767E8-E05B-41D6-ADB6-EFCF08CBA9CD}" dt="2023-08-31T21:44:42.562" v="3" actId="47"/>
        <pc:sldMkLst>
          <pc:docMk/>
          <pc:sldMk cId="1726238325" sldId="307"/>
        </pc:sldMkLst>
      </pc:sldChg>
      <pc:sldChg chg="del">
        <pc:chgData name="Ellsworth, Tricia" userId="01d6a956-2361-406b-8257-931c99b3a1b5" providerId="ADAL" clId="{10A767E8-E05B-41D6-ADB6-EFCF08CBA9CD}" dt="2023-08-31T21:44:42.562" v="3" actId="47"/>
        <pc:sldMkLst>
          <pc:docMk/>
          <pc:sldMk cId="393680666" sldId="312"/>
        </pc:sldMkLst>
      </pc:sldChg>
      <pc:sldChg chg="del">
        <pc:chgData name="Ellsworth, Tricia" userId="01d6a956-2361-406b-8257-931c99b3a1b5" providerId="ADAL" clId="{10A767E8-E05B-41D6-ADB6-EFCF08CBA9CD}" dt="2023-08-31T21:44:42.562" v="3" actId="47"/>
        <pc:sldMkLst>
          <pc:docMk/>
          <pc:sldMk cId="3393245297" sldId="313"/>
        </pc:sldMkLst>
      </pc:sldChg>
      <pc:sldChg chg="del">
        <pc:chgData name="Ellsworth, Tricia" userId="01d6a956-2361-406b-8257-931c99b3a1b5" providerId="ADAL" clId="{10A767E8-E05B-41D6-ADB6-EFCF08CBA9CD}" dt="2023-08-31T21:44:31.684" v="2" actId="47"/>
        <pc:sldMkLst>
          <pc:docMk/>
          <pc:sldMk cId="152492620" sldId="314"/>
        </pc:sldMkLst>
      </pc:sldChg>
      <pc:sldChg chg="addSp delSp modSp new mod ord modClrScheme chgLayout">
        <pc:chgData name="Ellsworth, Tricia" userId="01d6a956-2361-406b-8257-931c99b3a1b5" providerId="ADAL" clId="{10A767E8-E05B-41D6-ADB6-EFCF08CBA9CD}" dt="2023-08-31T21:45:07.727" v="11" actId="122"/>
        <pc:sldMkLst>
          <pc:docMk/>
          <pc:sldMk cId="1172997032" sldId="316"/>
        </pc:sldMkLst>
        <pc:spChg chg="del mod ord">
          <ac:chgData name="Ellsworth, Tricia" userId="01d6a956-2361-406b-8257-931c99b3a1b5" providerId="ADAL" clId="{10A767E8-E05B-41D6-ADB6-EFCF08CBA9CD}" dt="2023-08-31T21:44:51.082" v="7" actId="700"/>
          <ac:spMkLst>
            <pc:docMk/>
            <pc:sldMk cId="1172997032" sldId="316"/>
            <ac:spMk id="2" creationId="{5C6ABDB7-2F17-3F33-3850-EA2866B07A9F}"/>
          </ac:spMkLst>
        </pc:spChg>
        <pc:spChg chg="add mod ord">
          <ac:chgData name="Ellsworth, Tricia" userId="01d6a956-2361-406b-8257-931c99b3a1b5" providerId="ADAL" clId="{10A767E8-E05B-41D6-ADB6-EFCF08CBA9CD}" dt="2023-08-31T21:45:07.727" v="11" actId="122"/>
          <ac:spMkLst>
            <pc:docMk/>
            <pc:sldMk cId="1172997032" sldId="316"/>
            <ac:spMk id="3" creationId="{D8EEE6A6-FD7D-732D-0FBC-770F55C29F79}"/>
          </ac:spMkLst>
        </pc:spChg>
        <pc:spChg chg="add mod ord">
          <ac:chgData name="Ellsworth, Tricia" userId="01d6a956-2361-406b-8257-931c99b3a1b5" providerId="ADAL" clId="{10A767E8-E05B-41D6-ADB6-EFCF08CBA9CD}" dt="2023-08-31T21:44:51.082" v="7" actId="700"/>
          <ac:spMkLst>
            <pc:docMk/>
            <pc:sldMk cId="1172997032" sldId="316"/>
            <ac:spMk id="4" creationId="{B08CC5D1-BDCB-7B0A-4463-A6416C5E2EBB}"/>
          </ac:spMkLst>
        </pc:spChg>
      </pc:sldChg>
      <pc:sldChg chg="del">
        <pc:chgData name="Ellsworth, Tricia" userId="01d6a956-2361-406b-8257-931c99b3a1b5" providerId="ADAL" clId="{10A767E8-E05B-41D6-ADB6-EFCF08CBA9CD}" dt="2023-08-31T21:44:42.562" v="3" actId="47"/>
        <pc:sldMkLst>
          <pc:docMk/>
          <pc:sldMk cId="3003315178" sldId="316"/>
        </pc:sldMkLst>
      </pc:sldChg>
      <pc:sldChg chg="del">
        <pc:chgData name="Ellsworth, Tricia" userId="01d6a956-2361-406b-8257-931c99b3a1b5" providerId="ADAL" clId="{10A767E8-E05B-41D6-ADB6-EFCF08CBA9CD}" dt="2023-08-31T21:44:42.562" v="3" actId="47"/>
        <pc:sldMkLst>
          <pc:docMk/>
          <pc:sldMk cId="2575107041" sldId="317"/>
        </pc:sldMkLst>
      </pc:sldChg>
      <pc:sldMasterChg chg="del delSldLayout">
        <pc:chgData name="Ellsworth, Tricia" userId="01d6a956-2361-406b-8257-931c99b3a1b5" providerId="ADAL" clId="{10A767E8-E05B-41D6-ADB6-EFCF08CBA9CD}" dt="2023-08-31T21:45:28.221" v="13" actId="700"/>
        <pc:sldMasterMkLst>
          <pc:docMk/>
          <pc:sldMasterMk cId="3656938182" sldId="2147483684"/>
        </pc:sldMasterMkLst>
        <pc:sldLayoutChg chg="del">
          <pc:chgData name="Ellsworth, Tricia" userId="01d6a956-2361-406b-8257-931c99b3a1b5" providerId="ADAL" clId="{10A767E8-E05B-41D6-ADB6-EFCF08CBA9CD}" dt="2023-08-31T21:45:28.221" v="13" actId="700"/>
          <pc:sldLayoutMkLst>
            <pc:docMk/>
            <pc:sldMasterMk cId="3656938182" sldId="2147483684"/>
            <pc:sldLayoutMk cId="3839793949" sldId="2147483685"/>
          </pc:sldLayoutMkLst>
        </pc:sldLayoutChg>
        <pc:sldLayoutChg chg="del">
          <pc:chgData name="Ellsworth, Tricia" userId="01d6a956-2361-406b-8257-931c99b3a1b5" providerId="ADAL" clId="{10A767E8-E05B-41D6-ADB6-EFCF08CBA9CD}" dt="2023-08-31T21:45:28.221" v="13" actId="700"/>
          <pc:sldLayoutMkLst>
            <pc:docMk/>
            <pc:sldMasterMk cId="3656938182" sldId="2147483684"/>
            <pc:sldLayoutMk cId="3055053341" sldId="2147483686"/>
          </pc:sldLayoutMkLst>
        </pc:sldLayoutChg>
        <pc:sldLayoutChg chg="del">
          <pc:chgData name="Ellsworth, Tricia" userId="01d6a956-2361-406b-8257-931c99b3a1b5" providerId="ADAL" clId="{10A767E8-E05B-41D6-ADB6-EFCF08CBA9CD}" dt="2023-08-31T21:45:28.221" v="13" actId="700"/>
          <pc:sldLayoutMkLst>
            <pc:docMk/>
            <pc:sldMasterMk cId="3656938182" sldId="2147483684"/>
            <pc:sldLayoutMk cId="998303007" sldId="2147483687"/>
          </pc:sldLayoutMkLst>
        </pc:sldLayoutChg>
        <pc:sldLayoutChg chg="del">
          <pc:chgData name="Ellsworth, Tricia" userId="01d6a956-2361-406b-8257-931c99b3a1b5" providerId="ADAL" clId="{10A767E8-E05B-41D6-ADB6-EFCF08CBA9CD}" dt="2023-08-31T21:45:28.221" v="13" actId="700"/>
          <pc:sldLayoutMkLst>
            <pc:docMk/>
            <pc:sldMasterMk cId="3656938182" sldId="2147483684"/>
            <pc:sldLayoutMk cId="3615110870" sldId="2147483688"/>
          </pc:sldLayoutMkLst>
        </pc:sldLayoutChg>
        <pc:sldLayoutChg chg="del">
          <pc:chgData name="Ellsworth, Tricia" userId="01d6a956-2361-406b-8257-931c99b3a1b5" providerId="ADAL" clId="{10A767E8-E05B-41D6-ADB6-EFCF08CBA9CD}" dt="2023-08-31T21:45:28.221" v="13" actId="700"/>
          <pc:sldLayoutMkLst>
            <pc:docMk/>
            <pc:sldMasterMk cId="3656938182" sldId="2147483684"/>
            <pc:sldLayoutMk cId="1997186257" sldId="2147483689"/>
          </pc:sldLayoutMkLst>
        </pc:sldLayoutChg>
        <pc:sldLayoutChg chg="del">
          <pc:chgData name="Ellsworth, Tricia" userId="01d6a956-2361-406b-8257-931c99b3a1b5" providerId="ADAL" clId="{10A767E8-E05B-41D6-ADB6-EFCF08CBA9CD}" dt="2023-08-31T21:45:28.221" v="13" actId="700"/>
          <pc:sldLayoutMkLst>
            <pc:docMk/>
            <pc:sldMasterMk cId="3656938182" sldId="2147483684"/>
            <pc:sldLayoutMk cId="2017861262" sldId="2147483690"/>
          </pc:sldLayoutMkLst>
        </pc:sldLayoutChg>
        <pc:sldLayoutChg chg="del">
          <pc:chgData name="Ellsworth, Tricia" userId="01d6a956-2361-406b-8257-931c99b3a1b5" providerId="ADAL" clId="{10A767E8-E05B-41D6-ADB6-EFCF08CBA9CD}" dt="2023-08-31T21:45:28.221" v="13" actId="700"/>
          <pc:sldLayoutMkLst>
            <pc:docMk/>
            <pc:sldMasterMk cId="3656938182" sldId="2147483684"/>
            <pc:sldLayoutMk cId="3330034857" sldId="2147483691"/>
          </pc:sldLayoutMkLst>
        </pc:sldLayoutChg>
        <pc:sldLayoutChg chg="del">
          <pc:chgData name="Ellsworth, Tricia" userId="01d6a956-2361-406b-8257-931c99b3a1b5" providerId="ADAL" clId="{10A767E8-E05B-41D6-ADB6-EFCF08CBA9CD}" dt="2023-08-31T21:45:28.221" v="13" actId="700"/>
          <pc:sldLayoutMkLst>
            <pc:docMk/>
            <pc:sldMasterMk cId="3656938182" sldId="2147483684"/>
            <pc:sldLayoutMk cId="1130627940" sldId="2147483692"/>
          </pc:sldLayoutMkLst>
        </pc:sldLayoutChg>
        <pc:sldLayoutChg chg="del">
          <pc:chgData name="Ellsworth, Tricia" userId="01d6a956-2361-406b-8257-931c99b3a1b5" providerId="ADAL" clId="{10A767E8-E05B-41D6-ADB6-EFCF08CBA9CD}" dt="2023-08-31T21:45:28.221" v="13" actId="700"/>
          <pc:sldLayoutMkLst>
            <pc:docMk/>
            <pc:sldMasterMk cId="3656938182" sldId="2147483684"/>
            <pc:sldLayoutMk cId="2150941019" sldId="2147483693"/>
          </pc:sldLayoutMkLst>
        </pc:sldLayoutChg>
        <pc:sldLayoutChg chg="del">
          <pc:chgData name="Ellsworth, Tricia" userId="01d6a956-2361-406b-8257-931c99b3a1b5" providerId="ADAL" clId="{10A767E8-E05B-41D6-ADB6-EFCF08CBA9CD}" dt="2023-08-31T21:45:28.221" v="13" actId="700"/>
          <pc:sldLayoutMkLst>
            <pc:docMk/>
            <pc:sldMasterMk cId="3656938182" sldId="2147483684"/>
            <pc:sldLayoutMk cId="2010418505" sldId="2147483694"/>
          </pc:sldLayoutMkLst>
        </pc:sldLayoutChg>
        <pc:sldLayoutChg chg="del">
          <pc:chgData name="Ellsworth, Tricia" userId="01d6a956-2361-406b-8257-931c99b3a1b5" providerId="ADAL" clId="{10A767E8-E05B-41D6-ADB6-EFCF08CBA9CD}" dt="2023-08-31T21:45:28.221" v="13" actId="700"/>
          <pc:sldLayoutMkLst>
            <pc:docMk/>
            <pc:sldMasterMk cId="3656938182" sldId="2147483684"/>
            <pc:sldLayoutMk cId="1391553841" sldId="2147483695"/>
          </pc:sldLayoutMkLst>
        </pc:sldLayoutChg>
        <pc:sldLayoutChg chg="del">
          <pc:chgData name="Ellsworth, Tricia" userId="01d6a956-2361-406b-8257-931c99b3a1b5" providerId="ADAL" clId="{10A767E8-E05B-41D6-ADB6-EFCF08CBA9CD}" dt="2023-08-31T21:45:28.221" v="13" actId="700"/>
          <pc:sldLayoutMkLst>
            <pc:docMk/>
            <pc:sldMasterMk cId="3656938182" sldId="2147483684"/>
            <pc:sldLayoutMk cId="1089837484" sldId="2147483696"/>
          </pc:sldLayoutMkLst>
        </pc:sldLayoutChg>
        <pc:sldLayoutChg chg="del">
          <pc:chgData name="Ellsworth, Tricia" userId="01d6a956-2361-406b-8257-931c99b3a1b5" providerId="ADAL" clId="{10A767E8-E05B-41D6-ADB6-EFCF08CBA9CD}" dt="2023-08-31T21:45:28.221" v="13" actId="700"/>
          <pc:sldLayoutMkLst>
            <pc:docMk/>
            <pc:sldMasterMk cId="3656938182" sldId="2147483684"/>
            <pc:sldLayoutMk cId="1840313383" sldId="2147483697"/>
          </pc:sldLayoutMkLst>
        </pc:sldLayoutChg>
        <pc:sldLayoutChg chg="del">
          <pc:chgData name="Ellsworth, Tricia" userId="01d6a956-2361-406b-8257-931c99b3a1b5" providerId="ADAL" clId="{10A767E8-E05B-41D6-ADB6-EFCF08CBA9CD}" dt="2023-08-31T21:45:28.221" v="13" actId="700"/>
          <pc:sldLayoutMkLst>
            <pc:docMk/>
            <pc:sldMasterMk cId="3656938182" sldId="2147483684"/>
            <pc:sldLayoutMk cId="1388933309" sldId="2147483698"/>
          </pc:sldLayoutMkLst>
        </pc:sldLayoutChg>
        <pc:sldLayoutChg chg="del">
          <pc:chgData name="Ellsworth, Tricia" userId="01d6a956-2361-406b-8257-931c99b3a1b5" providerId="ADAL" clId="{10A767E8-E05B-41D6-ADB6-EFCF08CBA9CD}" dt="2023-08-31T21:45:28.221" v="13" actId="700"/>
          <pc:sldLayoutMkLst>
            <pc:docMk/>
            <pc:sldMasterMk cId="3656938182" sldId="2147483684"/>
            <pc:sldLayoutMk cId="3195402575" sldId="2147483699"/>
          </pc:sldLayoutMkLst>
        </pc:sldLayoutChg>
        <pc:sldLayoutChg chg="del">
          <pc:chgData name="Ellsworth, Tricia" userId="01d6a956-2361-406b-8257-931c99b3a1b5" providerId="ADAL" clId="{10A767E8-E05B-41D6-ADB6-EFCF08CBA9CD}" dt="2023-08-31T21:45:28.221" v="13" actId="700"/>
          <pc:sldLayoutMkLst>
            <pc:docMk/>
            <pc:sldMasterMk cId="3656938182" sldId="2147483684"/>
            <pc:sldLayoutMk cId="3579653215" sldId="2147483700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8532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7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17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010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8865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086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644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472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057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2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85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8458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8EEE6A6-FD7D-732D-0FBC-770F55C29F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/>
              <a:t>Cyber Safety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B08CC5D1-BDCB-7B0A-4463-A6416C5E2E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997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41E6F9D-92FB-4AA2-9E16-36BF0EEEB0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579" t="21286" r="32500" b="67252"/>
          <a:stretch/>
        </p:blipFill>
        <p:spPr>
          <a:xfrm>
            <a:off x="337299" y="685304"/>
            <a:ext cx="11517402" cy="206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188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3EFA302-91F4-455B-9693-D89F89552E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237" t="31111" r="33947" b="24919"/>
          <a:stretch/>
        </p:blipFill>
        <p:spPr>
          <a:xfrm>
            <a:off x="1547758" y="0"/>
            <a:ext cx="8389344" cy="613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400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C4BA3A1-2A3B-41DC-81FB-9A2EF77870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973" t="22690" r="32238" b="47767"/>
          <a:stretch/>
        </p:blipFill>
        <p:spPr>
          <a:xfrm>
            <a:off x="120269" y="56338"/>
            <a:ext cx="7664639" cy="355880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6909BA4-69DA-488E-9D35-2E1A4DD87C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973" t="51968" r="32238" b="24210"/>
          <a:stretch/>
        </p:blipFill>
        <p:spPr>
          <a:xfrm>
            <a:off x="120270" y="3382347"/>
            <a:ext cx="7664640" cy="2775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951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71E10-929F-4C21-A128-A45ECE739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 Cyber Safety Review Packet</a:t>
            </a:r>
          </a:p>
        </p:txBody>
      </p:sp>
    </p:spTree>
    <p:extLst>
      <p:ext uri="{BB962C8B-B14F-4D97-AF65-F5344CB8AC3E}">
        <p14:creationId xmlns:p14="http://schemas.microsoft.com/office/powerpoint/2010/main" val="150271047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32" ma:contentTypeDescription="Create a new document." ma:contentTypeScope="" ma:versionID="b1f2bee11412d181e74bcdfc69bc55f4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ed715b01663a6ee660ce41e3db3d5f3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38" nillable="true" ma:displayName="_activity" ma:hidden="true" ma:internalName="_activity">
      <xsd:simpleType>
        <xsd:restriction base="dms:Note"/>
      </xsd:simpleType>
    </xsd:element>
    <xsd:element name="MediaServiceObjectDetectorVersions" ma:index="3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_activity xmlns="d2816622-cc35-45ff-b38d-8694946a657f" xsi:nil="true"/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Props1.xml><?xml version="1.0" encoding="utf-8"?>
<ds:datastoreItem xmlns:ds="http://schemas.openxmlformats.org/officeDocument/2006/customXml" ds:itemID="{7EDEDF6A-DC51-46B0-A9BE-340AB53D98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91F135-C074-4E6A-AECF-5FBE41B420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8D10B95-174C-4E7D-8CB3-85208186288D}">
  <ds:schemaRefs>
    <ds:schemaRef ds:uri="968dbe4d-483c-4bd7-8c7b-287a3305d3b6"/>
    <ds:schemaRef ds:uri="http://schemas.microsoft.com/office/infopath/2007/PartnerControls"/>
    <ds:schemaRef ds:uri="http://www.w3.org/XML/1998/namespac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d2816622-cc35-45ff-b38d-8694946a657f"/>
    <ds:schemaRef ds:uri="http://schemas.microsoft.com/office/2006/metadata/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</TotalTime>
  <Words>7</Words>
  <Application>Microsoft Office PowerPoint</Application>
  <PresentationFormat>Widescreen</PresentationFormat>
  <Paragraphs>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Retrospect</vt:lpstr>
      <vt:lpstr>Cyber Safety</vt:lpstr>
      <vt:lpstr>PowerPoint Presentation</vt:lpstr>
      <vt:lpstr>PowerPoint Presentation</vt:lpstr>
      <vt:lpstr>PowerPoint Presentation</vt:lpstr>
      <vt:lpstr>Complete Cyber Safety Review Packet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Edutyping</dc:title>
  <dc:creator>Ellsworth, Tricia</dc:creator>
  <cp:lastModifiedBy>Ellsworth, Tricia</cp:lastModifiedBy>
  <cp:revision>2</cp:revision>
  <dcterms:created xsi:type="dcterms:W3CDTF">2023-08-31T17:07:23Z</dcterms:created>
  <dcterms:modified xsi:type="dcterms:W3CDTF">2023-08-31T21:46:49Z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